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E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0" r="0" t="0" b="0"/>
          <a:stretch/>
        </p:blipFill>
        <p:spPr>
          <a:xfrm>
            <a:off x="0" y="5248275"/>
            <a:ext cx="18288000" cy="50387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r="0" t="0" b="0"/>
          <a:stretch/>
        </p:blipFill>
        <p:spPr>
          <a:xfrm>
            <a:off x="666750" y="590550"/>
            <a:ext cx="1790700" cy="4766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700" y="1533525"/>
            <a:ext cx="77914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Р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е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к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о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м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е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н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д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а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ц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и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и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 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
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п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о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 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п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о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д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г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о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т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о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в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к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е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 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и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з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о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б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р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а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ж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е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н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и</a:t>
            </a:r>
            <a:pPr algn="l" indent="0" marL="0">
              <a:lnSpc>
                <a:spcPts val="6000"/>
              </a:lnSpc>
              <a:buNone/>
            </a:pPr>
            <a:r>
              <a:rPr lang="en-US" sz="5775" dirty="0">
                <a:solidFill>
                  <a:srgbClr val="2C2726"/>
                </a:solidFill>
                <a:latin typeface="Museo Sans Cyrl 500" pitchFamily="34" charset="0"/>
                <a:ea typeface="Museo Sans Cyrl 500" pitchFamily="34" charset="-122"/>
                <a:cs typeface="Museo Sans Cyrl 500" pitchFamily="34" charset="-120"/>
              </a:rPr>
              <a:t>й</a:t>
            </a:r>
            <a:endParaRPr lang="en-US" sz="57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2024-01-22T06:30:28Z</dcterms:created>
  <dcterms:modified xsi:type="dcterms:W3CDTF">2024-01-22T06:30:28Z</dcterms:modified>
</cp:coreProperties>
</file>